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77" r:id="rId9"/>
    <p:sldId id="265" r:id="rId10"/>
    <p:sldId id="264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5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49F78CE-8E06-4A84-B07A-8B0B3F15F15D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77"/>
            <p14:sldId id="265"/>
            <p14:sldId id="264"/>
            <p14:sldId id="266"/>
            <p14:sldId id="267"/>
            <p14:sldId id="268"/>
            <p14:sldId id="269"/>
            <p14:sldId id="271"/>
            <p14:sldId id="272"/>
            <p14:sldId id="273"/>
            <p14:sldId id="275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6793-A4BC-4B78-9B70-B241CB622385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319B4-6AFE-481F-83F0-87820A9B0FE5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882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6793-A4BC-4B78-9B70-B241CB622385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319B4-6AFE-481F-83F0-87820A9B0F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20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6793-A4BC-4B78-9B70-B241CB622385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319B4-6AFE-481F-83F0-87820A9B0F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0529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6793-A4BC-4B78-9B70-B241CB622385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319B4-6AFE-481F-83F0-87820A9B0FE5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8072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6793-A4BC-4B78-9B70-B241CB622385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319B4-6AFE-481F-83F0-87820A9B0F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90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6793-A4BC-4B78-9B70-B241CB622385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319B4-6AFE-481F-83F0-87820A9B0FE5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916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6793-A4BC-4B78-9B70-B241CB622385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319B4-6AFE-481F-83F0-87820A9B0F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544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6793-A4BC-4B78-9B70-B241CB622385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319B4-6AFE-481F-83F0-87820A9B0F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331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6793-A4BC-4B78-9B70-B241CB622385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319B4-6AFE-481F-83F0-87820A9B0F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029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6793-A4BC-4B78-9B70-B241CB622385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319B4-6AFE-481F-83F0-87820A9B0F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25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6793-A4BC-4B78-9B70-B241CB622385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319B4-6AFE-481F-83F0-87820A9B0F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0129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6793-A4BC-4B78-9B70-B241CB622385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319B4-6AFE-481F-83F0-87820A9B0F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608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6793-A4BC-4B78-9B70-B241CB622385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319B4-6AFE-481F-83F0-87820A9B0F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118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6793-A4BC-4B78-9B70-B241CB622385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319B4-6AFE-481F-83F0-87820A9B0F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514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6793-A4BC-4B78-9B70-B241CB622385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319B4-6AFE-481F-83F0-87820A9B0F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3336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6793-A4BC-4B78-9B70-B241CB622385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319B4-6AFE-481F-83F0-87820A9B0F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4874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6793-A4BC-4B78-9B70-B241CB622385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319B4-6AFE-481F-83F0-87820A9B0F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420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A806793-A4BC-4B78-9B70-B241CB622385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CF319B4-6AFE-481F-83F0-87820A9B0F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92399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localhost:8080/api/merchantPreferences/search/findByLowerLimit%7b?lowerLimit%7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localhost:8080/api/merchantPreferences/search/findByUpperLimit%7b?upperLimit%7d" TargetMode="External"/><Relationship Id="rId5" Type="http://schemas.openxmlformats.org/officeDocument/2006/relationships/hyperlink" Target="http://localhost:8080/api/merchantPreferences" TargetMode="External"/><Relationship Id="rId4" Type="http://schemas.openxmlformats.org/officeDocument/2006/relationships/hyperlink" Target="http://localhost:8080/api/product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8080/api/loginCredentials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localhost:8080/api/transactioncar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localhost:8080/api/transactions" TargetMode="External"/><Relationship Id="rId5" Type="http://schemas.openxmlformats.org/officeDocument/2006/relationships/hyperlink" Target="http://localhost:8080/api/merchantPreferences/search/findByPincode%7b?pincode%7d" TargetMode="External"/><Relationship Id="rId4" Type="http://schemas.openxmlformats.org/officeDocument/2006/relationships/hyperlink" Target="http://localhost:8080/api/merchantPreferences/search/findByCustName%7b?custName%7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7" y="359635"/>
            <a:ext cx="2688569" cy="652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159" y="173690"/>
            <a:ext cx="2243522" cy="10242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67691" y="1993719"/>
            <a:ext cx="8734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solidFill>
                  <a:schemeClr val="bg1"/>
                </a:solidFill>
                <a:latin typeface="Edwardian Script ITC" panose="030303020407070D0804" pitchFamily="66" charset="0"/>
              </a:rPr>
              <a:t>Customer Transaction Report</a:t>
            </a:r>
          </a:p>
        </p:txBody>
      </p:sp>
    </p:spTree>
    <p:extLst>
      <p:ext uri="{BB962C8B-B14F-4D97-AF65-F5344CB8AC3E}">
        <p14:creationId xmlns:p14="http://schemas.microsoft.com/office/powerpoint/2010/main" val="195881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7" y="359635"/>
            <a:ext cx="2688569" cy="652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159" y="173690"/>
            <a:ext cx="2243522" cy="10242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5807" y="1352550"/>
            <a:ext cx="1135424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Challenges:</a:t>
            </a:r>
          </a:p>
          <a:p>
            <a:endParaRPr lang="en-US" sz="48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</a:t>
            </a:r>
            <a:r>
              <a:rPr lang="en-US" sz="2000" dirty="0" smtClean="0"/>
              <a:t>nderstanding the flow of project.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</a:t>
            </a:r>
            <a:r>
              <a:rPr lang="en-US" sz="2000" dirty="0" smtClean="0"/>
              <a:t>riting methods for working of different filters and prioritize filters.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</a:t>
            </a:r>
            <a:r>
              <a:rPr lang="en-US" sz="2000" dirty="0" smtClean="0"/>
              <a:t>o design our backend part for ease of operations on front end.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</a:t>
            </a:r>
            <a:r>
              <a:rPr lang="en-US" sz="2000" dirty="0" smtClean="0"/>
              <a:t>riting logic for filters based on filter preferences.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16929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7" y="359635"/>
            <a:ext cx="2688569" cy="652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159" y="173690"/>
            <a:ext cx="2243522" cy="10242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6225" y="1197907"/>
            <a:ext cx="11635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Screenshots:</a:t>
            </a:r>
            <a:endParaRPr lang="en-IN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8" b="10366"/>
          <a:stretch/>
        </p:blipFill>
        <p:spPr>
          <a:xfrm>
            <a:off x="1038226" y="2516956"/>
            <a:ext cx="10315574" cy="382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6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07" y="359633"/>
            <a:ext cx="2688569" cy="652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084" y="173688"/>
            <a:ext cx="2243522" cy="1024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" t="10790" r="177" b="5919"/>
          <a:stretch/>
        </p:blipFill>
        <p:spPr>
          <a:xfrm>
            <a:off x="638174" y="1640264"/>
            <a:ext cx="10668001" cy="465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7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7" y="359635"/>
            <a:ext cx="2688569" cy="652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159" y="173690"/>
            <a:ext cx="2243522" cy="1024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7" b="7172"/>
          <a:stretch/>
        </p:blipFill>
        <p:spPr>
          <a:xfrm>
            <a:off x="876299" y="1819373"/>
            <a:ext cx="10296525" cy="45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6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7" y="359635"/>
            <a:ext cx="2688569" cy="652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159" y="173690"/>
            <a:ext cx="2243522" cy="1024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9" b="6773"/>
          <a:stretch/>
        </p:blipFill>
        <p:spPr>
          <a:xfrm>
            <a:off x="542925" y="1847654"/>
            <a:ext cx="10668000" cy="462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1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7" y="359635"/>
            <a:ext cx="2688569" cy="652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159" y="173690"/>
            <a:ext cx="2243522" cy="1024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1" b="7013"/>
          <a:stretch/>
        </p:blipFill>
        <p:spPr>
          <a:xfrm>
            <a:off x="628649" y="1885361"/>
            <a:ext cx="10887075" cy="454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2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7" y="359635"/>
            <a:ext cx="2688569" cy="652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159" y="173690"/>
            <a:ext cx="2243522" cy="10242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3" b="6568"/>
          <a:stretch/>
        </p:blipFill>
        <p:spPr>
          <a:xfrm>
            <a:off x="656243" y="1545995"/>
            <a:ext cx="10887075" cy="456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7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7" y="359635"/>
            <a:ext cx="2688569" cy="652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159" y="173690"/>
            <a:ext cx="2243522" cy="1024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3" b="9390"/>
          <a:stretch/>
        </p:blipFill>
        <p:spPr>
          <a:xfrm>
            <a:off x="609599" y="1989055"/>
            <a:ext cx="10620375" cy="438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6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7" y="359635"/>
            <a:ext cx="2688569" cy="652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159" y="173690"/>
            <a:ext cx="2243522" cy="10242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0" b="9991"/>
          <a:stretch/>
        </p:blipFill>
        <p:spPr>
          <a:xfrm>
            <a:off x="475807" y="1885360"/>
            <a:ext cx="10992293" cy="441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5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60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7" y="359635"/>
            <a:ext cx="2688569" cy="652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159" y="173690"/>
            <a:ext cx="2243522" cy="10242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5807" y="1343025"/>
            <a:ext cx="109537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en-US" sz="4400" dirty="0" smtClean="0"/>
              <a:t>		Members of the group</a:t>
            </a:r>
          </a:p>
          <a:p>
            <a:pPr lvl="4"/>
            <a:endParaRPr lang="en-US" sz="2800" dirty="0" smtClean="0"/>
          </a:p>
          <a:p>
            <a:pPr marL="3943350" lvl="8" indent="-285750">
              <a:buFont typeface="Wingdings" panose="05000000000000000000" pitchFamily="2" charset="2"/>
              <a:buChar char="Ø"/>
            </a:pPr>
            <a:r>
              <a:rPr lang="en-US" sz="2800" dirty="0" err="1" smtClean="0"/>
              <a:t>Siddhant</a:t>
            </a:r>
            <a:r>
              <a:rPr lang="en-US" sz="2800" dirty="0" smtClean="0"/>
              <a:t> </a:t>
            </a:r>
            <a:r>
              <a:rPr lang="en-US" sz="2800" dirty="0" err="1" smtClean="0"/>
              <a:t>Ghorpade</a:t>
            </a:r>
            <a:endParaRPr lang="en-US" sz="2800" dirty="0" smtClean="0"/>
          </a:p>
          <a:p>
            <a:pPr marL="3943350" lvl="8" indent="-285750">
              <a:buFont typeface="Wingdings" panose="05000000000000000000" pitchFamily="2" charset="2"/>
              <a:buChar char="Ø"/>
            </a:pPr>
            <a:r>
              <a:rPr lang="en-US" sz="2800" dirty="0" smtClean="0"/>
              <a:t>Mohammad </a:t>
            </a:r>
            <a:r>
              <a:rPr lang="en-US" sz="2800" dirty="0" err="1" smtClean="0"/>
              <a:t>Saif</a:t>
            </a:r>
            <a:endParaRPr lang="en-US" sz="2800" dirty="0" smtClean="0"/>
          </a:p>
          <a:p>
            <a:pPr marL="3943350" lvl="8" indent="-285750">
              <a:buFont typeface="Wingdings" panose="05000000000000000000" pitchFamily="2" charset="2"/>
              <a:buChar char="Ø"/>
            </a:pPr>
            <a:r>
              <a:rPr lang="en-US" sz="2800" dirty="0" smtClean="0"/>
              <a:t>Amit </a:t>
            </a:r>
            <a:r>
              <a:rPr lang="en-US" sz="2800" dirty="0" err="1" smtClean="0"/>
              <a:t>Kumawat</a:t>
            </a:r>
            <a:endParaRPr lang="en-US" sz="2800" dirty="0" smtClean="0"/>
          </a:p>
          <a:p>
            <a:pPr marL="3943350" lvl="8" indent="-285750">
              <a:buFont typeface="Wingdings" panose="05000000000000000000" pitchFamily="2" charset="2"/>
              <a:buChar char="Ø"/>
            </a:pPr>
            <a:r>
              <a:rPr lang="en-US" sz="2800" dirty="0" err="1" smtClean="0"/>
              <a:t>Ratna</a:t>
            </a:r>
            <a:r>
              <a:rPr lang="en-US" sz="2800" dirty="0" smtClean="0"/>
              <a:t> </a:t>
            </a:r>
            <a:r>
              <a:rPr lang="en-US" sz="2800" dirty="0" err="1" smtClean="0"/>
              <a:t>Kumari</a:t>
            </a:r>
            <a:endParaRPr lang="en-US" sz="2800" dirty="0" smtClean="0"/>
          </a:p>
          <a:p>
            <a:pPr marL="2114550" lvl="4" indent="-285750"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 lvl="8"/>
            <a:r>
              <a:rPr lang="en-US" sz="2800" dirty="0" smtClean="0"/>
              <a:t>Date : 08/08/2022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095375" y="1266825"/>
            <a:ext cx="10134600" cy="76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2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7" y="359635"/>
            <a:ext cx="2688569" cy="652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159" y="173690"/>
            <a:ext cx="2243522" cy="10242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5807" y="1571625"/>
            <a:ext cx="1130661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Introduction: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000" dirty="0"/>
              <a:t>Create a web page containing Customer Transaction Report. Where the set of transaction are stored. Where we allow merchant to add</a:t>
            </a:r>
            <a:r>
              <a:rPr lang="en-US" sz="2000" dirty="0" smtClean="0"/>
              <a:t>, delete </a:t>
            </a:r>
            <a:r>
              <a:rPr lang="en-US" sz="2000" dirty="0"/>
              <a:t>or remove filters to view the set of </a:t>
            </a:r>
            <a:r>
              <a:rPr lang="en-US" sz="2000" dirty="0" smtClean="0"/>
              <a:t>transactions as per requirement. 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000" dirty="0" smtClean="0"/>
              <a:t>If </a:t>
            </a:r>
            <a:r>
              <a:rPr lang="en-US" sz="2000" dirty="0"/>
              <a:t>merchant </a:t>
            </a:r>
            <a:r>
              <a:rPr lang="en-US" sz="2000" dirty="0" smtClean="0"/>
              <a:t>doesn’t </a:t>
            </a:r>
            <a:r>
              <a:rPr lang="en-US" sz="2000" dirty="0"/>
              <a:t>want to apply the filters then it will redirect to set of </a:t>
            </a:r>
            <a:r>
              <a:rPr lang="en-US" sz="2000" dirty="0" smtClean="0"/>
              <a:t>transactions </a:t>
            </a:r>
            <a:r>
              <a:rPr lang="en-US" sz="2000" dirty="0"/>
              <a:t>page from where he can </a:t>
            </a:r>
            <a:r>
              <a:rPr lang="en-US" sz="2000" dirty="0" smtClean="0"/>
              <a:t>access </a:t>
            </a:r>
            <a:r>
              <a:rPr lang="en-US" sz="2000" dirty="0"/>
              <a:t>different reports based on the given of set </a:t>
            </a:r>
            <a:r>
              <a:rPr lang="en-US" sz="2000" dirty="0" smtClean="0"/>
              <a:t>transactions.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000" dirty="0" smtClean="0"/>
              <a:t>Merchant </a:t>
            </a:r>
            <a:r>
              <a:rPr lang="en-US" sz="2000" dirty="0"/>
              <a:t>can logout when ever he want.</a:t>
            </a:r>
            <a:endParaRPr lang="en-US" sz="2000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858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7" y="359635"/>
            <a:ext cx="2688569" cy="652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159" y="173690"/>
            <a:ext cx="2243522" cy="10242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5807" y="1476375"/>
            <a:ext cx="1120184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Approach:</a:t>
            </a:r>
          </a:p>
          <a:p>
            <a:pPr algn="just"/>
            <a:endParaRPr lang="en-US" sz="20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 smtClean="0"/>
              <a:t>We </a:t>
            </a:r>
            <a:r>
              <a:rPr lang="en-US" sz="2000" dirty="0"/>
              <a:t>started with database where we created 5 tables Transaction</a:t>
            </a:r>
            <a:r>
              <a:rPr lang="en-US" sz="2000" dirty="0" smtClean="0"/>
              <a:t>, </a:t>
            </a:r>
            <a:r>
              <a:rPr lang="en-US" sz="2000" dirty="0" err="1" smtClean="0"/>
              <a:t>TrasactionCart</a:t>
            </a:r>
            <a:r>
              <a:rPr lang="en-US" sz="2000" dirty="0"/>
              <a:t>, Product, Merchant, </a:t>
            </a:r>
            <a:r>
              <a:rPr lang="en-US" sz="2000" dirty="0" err="1"/>
              <a:t>MerchantPreferences</a:t>
            </a:r>
            <a:r>
              <a:rPr lang="en-US" sz="2000" dirty="0"/>
              <a:t> to </a:t>
            </a:r>
            <a:r>
              <a:rPr lang="en-US" sz="2000" dirty="0" smtClean="0"/>
              <a:t>store the details.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2000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/>
              <a:t>Then we worked on API implementing </a:t>
            </a:r>
            <a:r>
              <a:rPr lang="en-US" sz="2000" dirty="0" smtClean="0"/>
              <a:t>with repositories.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2000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/>
              <a:t>Then we designed Mock UI and </a:t>
            </a:r>
            <a:r>
              <a:rPr lang="en-US" sz="2000" dirty="0" smtClean="0"/>
              <a:t>Implemented </a:t>
            </a:r>
            <a:r>
              <a:rPr lang="en-US" sz="2000" dirty="0"/>
              <a:t>that in Angular</a:t>
            </a:r>
            <a:r>
              <a:rPr lang="en-US" sz="2000" dirty="0" smtClean="0"/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20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 smtClean="0"/>
              <a:t>We designed the pages as per our Idea and implemented custom transaction reports.</a:t>
            </a:r>
          </a:p>
        </p:txBody>
      </p:sp>
    </p:spTree>
    <p:extLst>
      <p:ext uri="{BB962C8B-B14F-4D97-AF65-F5344CB8AC3E}">
        <p14:creationId xmlns:p14="http://schemas.microsoft.com/office/powerpoint/2010/main" val="180959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7" y="359635"/>
            <a:ext cx="2688569" cy="652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159" y="173690"/>
            <a:ext cx="2243522" cy="10242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2007" y="1838325"/>
            <a:ext cx="114358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Technologies Used:</a:t>
            </a:r>
          </a:p>
          <a:p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Spring Boot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Angular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30632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7" y="359635"/>
            <a:ext cx="2688569" cy="652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159" y="173690"/>
            <a:ext cx="2243522" cy="10242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9132" y="1011964"/>
            <a:ext cx="11435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ER Diagram:</a:t>
            </a:r>
            <a:endParaRPr lang="en-IN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414" y="1850237"/>
            <a:ext cx="9925736" cy="491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7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7" y="359635"/>
            <a:ext cx="2688569" cy="652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159" y="173690"/>
            <a:ext cx="2243522" cy="10242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1819275"/>
            <a:ext cx="1173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REST APIs: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Product API</a:t>
            </a:r>
            <a:r>
              <a:rPr lang="fr-FR" sz="2000" dirty="0" smtClean="0"/>
              <a:t>:</a:t>
            </a:r>
            <a:r>
              <a:rPr lang="en-US" sz="2000" dirty="0" smtClean="0"/>
              <a:t> </a:t>
            </a:r>
            <a:r>
              <a:rPr lang="en-IN" sz="2000" u="sng" dirty="0" smtClean="0">
                <a:hlinkClick r:id="rId4"/>
              </a:rPr>
              <a:t>http</a:t>
            </a:r>
            <a:r>
              <a:rPr lang="en-IN" sz="2000" u="sng" dirty="0">
                <a:hlinkClick r:id="rId4"/>
              </a:rPr>
              <a:t>://</a:t>
            </a:r>
            <a:r>
              <a:rPr lang="en-IN" sz="2000" u="sng" dirty="0" smtClean="0">
                <a:hlinkClick r:id="rId4"/>
              </a:rPr>
              <a:t>localhost:8080/api/product</a:t>
            </a:r>
            <a:endParaRPr lang="en-IN" sz="2000" u="sng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u="sng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Merchant Preferences API</a:t>
            </a:r>
            <a:r>
              <a:rPr lang="fr-FR" sz="2000" dirty="0" smtClean="0"/>
              <a:t>: </a:t>
            </a:r>
            <a:r>
              <a:rPr lang="en-IN" sz="2000" u="sng" dirty="0">
                <a:hlinkClick r:id="rId5"/>
              </a:rPr>
              <a:t>http://</a:t>
            </a:r>
            <a:r>
              <a:rPr lang="en-IN" sz="2000" u="sng" dirty="0" smtClean="0">
                <a:hlinkClick r:id="rId5"/>
              </a:rPr>
              <a:t>localhost:8080/api/merchantPreferences</a:t>
            </a:r>
            <a:endParaRPr lang="en-IN" sz="2000" u="sng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u="sng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u="sng" dirty="0" smtClean="0"/>
              <a:t>Merchant Preferences Upper-limit API: </a:t>
            </a:r>
            <a:r>
              <a:rPr lang="en-IN" sz="2000" u="sng" dirty="0">
                <a:hlinkClick r:id="rId6"/>
              </a:rPr>
              <a:t>http://localhost:8080/api/merchantPreferences/search/findByUpperLimit{?upperLimit</a:t>
            </a:r>
            <a:r>
              <a:rPr lang="en-IN" sz="2000" u="sng" dirty="0" smtClean="0">
                <a:hlinkClick r:id="rId6"/>
              </a:rPr>
              <a:t>}</a:t>
            </a:r>
            <a:endParaRPr lang="en-IN" sz="2000" u="sng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u="sng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u="sng" dirty="0" smtClean="0"/>
              <a:t>Merchant Preferences Lower-limit API: </a:t>
            </a:r>
            <a:r>
              <a:rPr lang="en-IN" sz="2000" u="sng" dirty="0">
                <a:hlinkClick r:id="rId7"/>
              </a:rPr>
              <a:t>http://localhost:8080/api/merchantPreferences/search/findByLowerLimit{?lowerLimit}</a:t>
            </a:r>
            <a:endParaRPr lang="fr-FR" sz="2000" dirty="0" smtClean="0"/>
          </a:p>
          <a:p>
            <a:endParaRPr lang="en-US" sz="2000" dirty="0" smtClean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1474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7" y="359635"/>
            <a:ext cx="2688569" cy="652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159" y="173690"/>
            <a:ext cx="2243522" cy="10242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4357" y="1524000"/>
            <a:ext cx="1100181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u="sng" dirty="0" smtClean="0"/>
              <a:t>Merchant Preferences Customer-Name API: </a:t>
            </a:r>
            <a:r>
              <a:rPr lang="en-IN" sz="2000" u="sng" dirty="0">
                <a:hlinkClick r:id="rId4"/>
              </a:rPr>
              <a:t>http://localhost:8080/api/merchantPreferences/search/findByCustName{?custName</a:t>
            </a:r>
            <a:r>
              <a:rPr lang="en-IN" sz="2000" u="sng" dirty="0" smtClean="0">
                <a:hlinkClick r:id="rId4"/>
              </a:rPr>
              <a:t>}</a:t>
            </a:r>
            <a:endParaRPr lang="en-IN" sz="2000" u="sng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u="sng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u="sng" dirty="0" smtClean="0"/>
              <a:t>Merchant Preferences </a:t>
            </a:r>
            <a:r>
              <a:rPr lang="en-IN" sz="2000" u="sng" dirty="0" err="1" smtClean="0"/>
              <a:t>Pincode</a:t>
            </a:r>
            <a:r>
              <a:rPr lang="en-IN" sz="2000" u="sng" dirty="0" smtClean="0"/>
              <a:t> API: </a:t>
            </a:r>
            <a:r>
              <a:rPr lang="en-IN" sz="2000" u="sng" dirty="0">
                <a:hlinkClick r:id="rId5"/>
              </a:rPr>
              <a:t>http://localhost:8080/api/merchantPreferences/search/findByPincode{?pincode}</a:t>
            </a:r>
            <a:endParaRPr lang="en-IN" sz="2000" u="sng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u="sng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u="sng" dirty="0" smtClean="0"/>
              <a:t>Transaction: </a:t>
            </a:r>
            <a:r>
              <a:rPr lang="en-IN" sz="2000" u="sng" dirty="0" smtClean="0">
                <a:hlinkClick r:id="rId6"/>
              </a:rPr>
              <a:t>http://localhost:8080/api/transactions</a:t>
            </a:r>
            <a:endParaRPr lang="en-IN" sz="2000" u="sng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u="sng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Transaction Cart: </a:t>
            </a:r>
            <a:r>
              <a:rPr lang="en-IN" sz="2000" u="sng" dirty="0" smtClean="0">
                <a:hlinkClick r:id="rId7"/>
              </a:rPr>
              <a:t>http://localhost:8080/api/transactioncart</a:t>
            </a:r>
            <a:endParaRPr lang="en-IN" sz="2000" u="sng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u="sng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Merchant Login Credentials API</a:t>
            </a:r>
            <a:r>
              <a:rPr lang="fr-FR" sz="2000" dirty="0" smtClean="0"/>
              <a:t>: </a:t>
            </a:r>
            <a:r>
              <a:rPr lang="en-IN" sz="2000" u="sng" dirty="0" smtClean="0">
                <a:hlinkClick r:id="rId8"/>
              </a:rPr>
              <a:t>http://localhost:8080/api/loginCredentials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305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7" y="359635"/>
            <a:ext cx="2688569" cy="652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159" y="173690"/>
            <a:ext cx="2243522" cy="10242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5275" y="1197907"/>
            <a:ext cx="11616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Flow Diagram:</a:t>
            </a:r>
            <a:endParaRPr lang="en-IN" sz="48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25" y="2036181"/>
            <a:ext cx="8391525" cy="482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5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1464</TotalTime>
  <Words>277</Words>
  <Application>Microsoft Office PowerPoint</Application>
  <PresentationFormat>Widescreen</PresentationFormat>
  <Paragraphs>62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Century Gothic</vt:lpstr>
      <vt:lpstr>Courier New</vt:lpstr>
      <vt:lpstr>Edwardian Script ITC</vt:lpstr>
      <vt:lpstr>Wingdings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localadmin</dc:creator>
  <cp:lastModifiedBy>localadmin</cp:lastModifiedBy>
  <cp:revision>27</cp:revision>
  <dcterms:created xsi:type="dcterms:W3CDTF">2022-08-07T05:44:35Z</dcterms:created>
  <dcterms:modified xsi:type="dcterms:W3CDTF">2022-08-08T08:49:02Z</dcterms:modified>
</cp:coreProperties>
</file>